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07CAD2-D242-4B60-8074-9E5F27938055}" v="4" dt="2026-05-25T15:22:43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587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sca Antonio" userId="ff84bf90-08e2-4a06-942e-001ac5ac8c4f" providerId="ADAL" clId="{CD8898C0-0533-40AF-AD8E-F3FDDF6300F1}"/>
    <pc:docChg chg="undo custSel modSld">
      <pc:chgData name="Mosca Antonio" userId="ff84bf90-08e2-4a06-942e-001ac5ac8c4f" providerId="ADAL" clId="{CD8898C0-0533-40AF-AD8E-F3FDDF6300F1}" dt="2026-05-25T15:22:50.289" v="10" actId="1076"/>
      <pc:docMkLst>
        <pc:docMk/>
      </pc:docMkLst>
      <pc:sldChg chg="modSp mod">
        <pc:chgData name="Mosca Antonio" userId="ff84bf90-08e2-4a06-942e-001ac5ac8c4f" providerId="ADAL" clId="{CD8898C0-0533-40AF-AD8E-F3FDDF6300F1}" dt="2026-05-25T15:22:34.937" v="7" actId="1076"/>
        <pc:sldMkLst>
          <pc:docMk/>
          <pc:sldMk cId="1889227291" sldId="257"/>
        </pc:sldMkLst>
        <pc:picChg chg="mod">
          <ac:chgData name="Mosca Antonio" userId="ff84bf90-08e2-4a06-942e-001ac5ac8c4f" providerId="ADAL" clId="{CD8898C0-0533-40AF-AD8E-F3FDDF6300F1}" dt="2026-05-25T15:22:34.937" v="7" actId="1076"/>
          <ac:picMkLst>
            <pc:docMk/>
            <pc:sldMk cId="1889227291" sldId="257"/>
            <ac:picMk id="3" creationId="{9A28475C-F78D-5B9D-3E49-F0F9D6E08C4E}"/>
          </ac:picMkLst>
        </pc:picChg>
      </pc:sldChg>
      <pc:sldChg chg="addSp delSp modSp mod">
        <pc:chgData name="Mosca Antonio" userId="ff84bf90-08e2-4a06-942e-001ac5ac8c4f" providerId="ADAL" clId="{CD8898C0-0533-40AF-AD8E-F3FDDF6300F1}" dt="2026-05-25T15:22:50.289" v="10" actId="1076"/>
        <pc:sldMkLst>
          <pc:docMk/>
          <pc:sldMk cId="613846835" sldId="261"/>
        </pc:sldMkLst>
        <pc:spChg chg="del">
          <ac:chgData name="Mosca Antonio" userId="ff84bf90-08e2-4a06-942e-001ac5ac8c4f" providerId="ADAL" clId="{CD8898C0-0533-40AF-AD8E-F3FDDF6300F1}" dt="2026-05-25T15:22:45.922" v="9" actId="478"/>
          <ac:spMkLst>
            <pc:docMk/>
            <pc:sldMk cId="613846835" sldId="261"/>
            <ac:spMk id="2" creationId="{8F4194E9-E5D0-A8A6-1460-5EAE573EAB3E}"/>
          </ac:spMkLst>
        </pc:spChg>
        <pc:picChg chg="add mod">
          <ac:chgData name="Mosca Antonio" userId="ff84bf90-08e2-4a06-942e-001ac5ac8c4f" providerId="ADAL" clId="{CD8898C0-0533-40AF-AD8E-F3FDDF6300F1}" dt="2026-05-25T15:22:50.289" v="10" actId="1076"/>
          <ac:picMkLst>
            <pc:docMk/>
            <pc:sldMk cId="613846835" sldId="261"/>
            <ac:picMk id="4" creationId="{D133E0F3-01E8-FB47-85D6-0D52E0E22CA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943BBAD-1649-4ECA-D1A9-BF24D02706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FEF567E-59F3-8A6E-6142-9F93B5D870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EA657-B609-4975-A68B-A3909472B562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D62CAB8-881C-C13C-69A0-121CA97591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7DF44E-375C-4142-B07B-6B79849529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6AB2F-6702-4661-A36D-444879B5A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131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58C93-4467-4159-906E-D22ECD0682F6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2DF97-38E3-49E8-A9D9-BDE36C488C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79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3CDDD-0D77-9351-761A-90EF519A9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99613-18B5-8654-CF37-6711D34DA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6879A-8EFC-068F-4A77-297212D53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F9E2-50F5-4DF4-9FBF-BC8D399C5F59}" type="datetimeFigureOut">
              <a:rPr lang="en-GB" smtClean="0"/>
              <a:t>25/05/2026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0D456-D347-0A79-DBD0-078703E05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E107F-9CF3-930A-3301-F5F59251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0C4A-F9FE-4B48-84A3-1AA8F1D0AD1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39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3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7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5E57-5859-2A44-9D0F-D2B3B84143A0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632A-BAA9-0C4B-949A-099EE06677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51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8211C-1040-6E48-702E-661A066AB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C04E1-E187-EF39-2B4A-12FCA55CD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59736-BBB1-7912-FB2F-36B0D9E54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8F9E2-50F5-4DF4-9FBF-BC8D399C5F59}" type="datetimeFigureOut">
              <a:rPr lang="en-GB" smtClean="0"/>
              <a:t>25/05/2026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F9B7A-9DE5-C82B-43D9-8A9C7661D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0F92A-E088-BE12-D365-CFC5B71E5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A0C4A-F9FE-4B48-84A3-1AA8F1D0AD1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16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B1E4DE-31B2-8326-D7DD-FB24AB6A0504}"/>
              </a:ext>
            </a:extLst>
          </p:cNvPr>
          <p:cNvSpPr/>
          <p:nvPr/>
        </p:nvSpPr>
        <p:spPr>
          <a:xfrm rot="10800000">
            <a:off x="0" y="6697022"/>
            <a:ext cx="12192000" cy="160976"/>
          </a:xfrm>
          <a:prstGeom prst="rect">
            <a:avLst/>
          </a:prstGeom>
          <a:gradFill flip="none" rotWithShape="1">
            <a:gsLst>
              <a:gs pos="0">
                <a:srgbClr val="2DABE3">
                  <a:tint val="66000"/>
                  <a:satMod val="160000"/>
                </a:srgbClr>
              </a:gs>
              <a:gs pos="100000">
                <a:srgbClr val="7CB92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1CEEEB-13CE-9AB0-6402-F3AC1D37B705}"/>
              </a:ext>
            </a:extLst>
          </p:cNvPr>
          <p:cNvSpPr/>
          <p:nvPr/>
        </p:nvSpPr>
        <p:spPr>
          <a:xfrm rot="10800000">
            <a:off x="0" y="6557962"/>
            <a:ext cx="12192000" cy="300037"/>
          </a:xfrm>
          <a:prstGeom prst="rect">
            <a:avLst/>
          </a:prstGeom>
          <a:gradFill flip="none" rotWithShape="1">
            <a:gsLst>
              <a:gs pos="0">
                <a:srgbClr val="004780">
                  <a:shade val="30000"/>
                  <a:satMod val="115000"/>
                </a:srgbClr>
              </a:gs>
              <a:gs pos="50000">
                <a:srgbClr val="004780">
                  <a:shade val="67500"/>
                  <a:satMod val="115000"/>
                </a:srgbClr>
              </a:gs>
              <a:gs pos="100000">
                <a:srgbClr val="00478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5676A3-AD9E-FD3F-9FFA-D5AAD2FDB51C}"/>
              </a:ext>
            </a:extLst>
          </p:cNvPr>
          <p:cNvSpPr txBox="1"/>
          <p:nvPr/>
        </p:nvSpPr>
        <p:spPr>
          <a:xfrm>
            <a:off x="407988" y="3445025"/>
            <a:ext cx="8851520" cy="2481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en-GB" sz="2800" b="1" i="0" dirty="0">
                <a:solidFill>
                  <a:srgbClr val="004780"/>
                </a:solidFill>
                <a:effectLst/>
                <a:latin typeface="Montserrat" panose="00000500000000000000" pitchFamily="2" charset="0"/>
              </a:rPr>
              <a:t>TITLE OF THE SESSION</a:t>
            </a:r>
          </a:p>
          <a:p>
            <a:pPr>
              <a:lnSpc>
                <a:spcPct val="119000"/>
              </a:lnSpc>
            </a:pPr>
            <a:r>
              <a:rPr lang="en-GB" sz="2800" dirty="0">
                <a:solidFill>
                  <a:srgbClr val="004780"/>
                </a:solidFill>
                <a:latin typeface="Montserrat" panose="00000500000000000000" pitchFamily="2" charset="0"/>
              </a:rPr>
              <a:t>TITLE OF THE PRESENTATION</a:t>
            </a:r>
            <a:endParaRPr lang="en-GB" sz="2800" i="0" dirty="0">
              <a:solidFill>
                <a:srgbClr val="004780"/>
              </a:solidFill>
              <a:effectLst/>
              <a:latin typeface="Montserrat" panose="00000500000000000000" pitchFamily="2" charset="0"/>
            </a:endParaRPr>
          </a:p>
          <a:p>
            <a:pPr>
              <a:lnSpc>
                <a:spcPct val="119000"/>
              </a:lnSpc>
            </a:pPr>
            <a:endParaRPr lang="en-GB" sz="2800" b="1" i="0" dirty="0">
              <a:solidFill>
                <a:srgbClr val="7BBA2F"/>
              </a:solidFill>
              <a:effectLst/>
              <a:latin typeface="Montserrat" panose="00000500000000000000" pitchFamily="2" charset="0"/>
            </a:endParaRPr>
          </a:p>
          <a:p>
            <a:pPr>
              <a:lnSpc>
                <a:spcPct val="119000"/>
              </a:lnSpc>
            </a:pPr>
            <a:r>
              <a:rPr lang="en-GB" sz="2800" b="1" i="0" dirty="0">
                <a:solidFill>
                  <a:srgbClr val="002060"/>
                </a:solidFill>
                <a:effectLst/>
                <a:latin typeface="Montserrat" panose="00000500000000000000" pitchFamily="2" charset="0"/>
              </a:rPr>
              <a:t>Name Surname</a:t>
            </a:r>
          </a:p>
          <a:p>
            <a:pPr>
              <a:lnSpc>
                <a:spcPct val="119000"/>
              </a:lnSpc>
            </a:pPr>
            <a:r>
              <a:rPr lang="en-US" sz="2000" b="1" i="0" dirty="0">
                <a:solidFill>
                  <a:srgbClr val="004780"/>
                </a:solidFill>
                <a:effectLst/>
                <a:latin typeface="Montserrat" panose="00000500000000000000" pitchFamily="2" charset="0"/>
              </a:rPr>
              <a:t>Affiliation, City, Country</a:t>
            </a:r>
            <a:endParaRPr lang="en-GB" sz="2000" b="1" i="0" dirty="0">
              <a:solidFill>
                <a:srgbClr val="004780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A28475C-F78D-5B9D-3E49-F0F9D6E08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284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2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C1AE08-0B58-FF7F-978E-FB89902E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1287460"/>
          </a:xfrm>
        </p:spPr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E0CE21F-472C-A3D3-C403-0FD941220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515600" cy="1500187"/>
          </a:xfrm>
        </p:spPr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Text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133E0F3-01E8-FB47-85D6-0D52E0E22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4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50EDFE4-D851-C62C-F8D0-F9862F9F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2080"/>
            <a:ext cx="10515600" cy="1012825"/>
          </a:xfrm>
        </p:spPr>
        <p:txBody>
          <a:bodyPr/>
          <a:lstStyle/>
          <a:p>
            <a:r>
              <a:rPr lang="it-IT" dirty="0">
                <a:latin typeface="Montserrat" panose="00000500000000000000" pitchFamily="2" charset="0"/>
              </a:rPr>
              <a:t>TITLE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4E3F8382-112E-96DD-F7ED-C2BEDF208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4905"/>
            <a:ext cx="10515600" cy="4351338"/>
          </a:xfrm>
        </p:spPr>
        <p:txBody>
          <a:bodyPr/>
          <a:lstStyle/>
          <a:p>
            <a:endParaRPr lang="it-IT" dirty="0">
              <a:latin typeface="Montserrat" panose="00000500000000000000" pitchFamily="2" charset="0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214394E7-97F7-44A3-BA78-F917F4F2CB60}"/>
              </a:ext>
            </a:extLst>
          </p:cNvPr>
          <p:cNvSpPr/>
          <p:nvPr/>
        </p:nvSpPr>
        <p:spPr>
          <a:xfrm rot="10800000">
            <a:off x="0" y="-1"/>
            <a:ext cx="12192000" cy="1097280"/>
          </a:xfrm>
          <a:prstGeom prst="rect">
            <a:avLst/>
          </a:prstGeom>
          <a:gradFill flip="none" rotWithShape="1">
            <a:gsLst>
              <a:gs pos="0">
                <a:srgbClr val="004780">
                  <a:shade val="30000"/>
                  <a:satMod val="115000"/>
                </a:srgbClr>
              </a:gs>
              <a:gs pos="50000">
                <a:srgbClr val="004780">
                  <a:shade val="67500"/>
                  <a:satMod val="115000"/>
                </a:srgbClr>
              </a:gs>
              <a:gs pos="100000">
                <a:srgbClr val="00478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93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56A6CC8-C27A-AE4C-4B8A-0AD8D35D0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229360"/>
            <a:ext cx="3932237" cy="1600200"/>
          </a:xfrm>
        </p:spPr>
        <p:txBody>
          <a:bodyPr/>
          <a:lstStyle/>
          <a:p>
            <a:r>
              <a:rPr lang="it-IT" dirty="0">
                <a:latin typeface="Montserrat" panose="00000500000000000000" pitchFamily="2" charset="0"/>
              </a:rPr>
              <a:t>TITLE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BFF0259D-0DCD-3A49-26CB-4AFE628EB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7186"/>
            <a:ext cx="6172200" cy="4873625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DBB8900-382D-16D4-79F5-B416FD7A5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829561"/>
            <a:ext cx="3932237" cy="3811588"/>
          </a:xfrm>
        </p:spPr>
        <p:txBody>
          <a:bodyPr/>
          <a:lstStyle/>
          <a:p>
            <a:r>
              <a:rPr lang="it-IT" dirty="0">
                <a:latin typeface="Montserrat" panose="00000500000000000000" pitchFamily="2" charset="0"/>
              </a:rPr>
              <a:t>Text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4CF63147-188B-98E6-AA29-5ADA323FCFB8}"/>
              </a:ext>
            </a:extLst>
          </p:cNvPr>
          <p:cNvSpPr/>
          <p:nvPr/>
        </p:nvSpPr>
        <p:spPr>
          <a:xfrm rot="10800000">
            <a:off x="0" y="-1"/>
            <a:ext cx="12192000" cy="1097280"/>
          </a:xfrm>
          <a:prstGeom prst="rect">
            <a:avLst/>
          </a:prstGeom>
          <a:gradFill flip="none" rotWithShape="1">
            <a:gsLst>
              <a:gs pos="0">
                <a:srgbClr val="004780">
                  <a:shade val="30000"/>
                  <a:satMod val="115000"/>
                </a:srgbClr>
              </a:gs>
              <a:gs pos="50000">
                <a:srgbClr val="004780">
                  <a:shade val="67500"/>
                  <a:satMod val="115000"/>
                </a:srgbClr>
              </a:gs>
              <a:gs pos="100000">
                <a:srgbClr val="00478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544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FA266A32C58742B107FA521BC4147F" ma:contentTypeVersion="22" ma:contentTypeDescription="Create a new document." ma:contentTypeScope="" ma:versionID="fa4fc8fe60fe47c3b55a548e86d0503b">
  <xsd:schema xmlns:xsd="http://www.w3.org/2001/XMLSchema" xmlns:xs="http://www.w3.org/2001/XMLSchema" xmlns:p="http://schemas.microsoft.com/office/2006/metadata/properties" xmlns:ns2="3b9552c6-a7d7-4824-b2a0-e716b6618ef8" xmlns:ns3="153ac1fb-c370-478c-a564-cdf742559d23" targetNamespace="http://schemas.microsoft.com/office/2006/metadata/properties" ma:root="true" ma:fieldsID="d38d56e93d08c26dc6aeec6613f7df3f" ns2:_="" ns3:_="">
    <xsd:import namespace="3b9552c6-a7d7-4824-b2a0-e716b6618ef8"/>
    <xsd:import namespace="153ac1fb-c370-478c-a564-cdf742559d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Tag" minOccurs="0"/>
                <xsd:element ref="ns2:Not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552c6-a7d7-4824-b2a0-e716b6618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Tag" ma:index="19" nillable="true" ma:displayName="Tag" ma:format="Dropdown" ma:internalName="Tag">
      <xsd:simpleType>
        <xsd:restriction base="dms:Text">
          <xsd:maxLength value="255"/>
        </xsd:restriction>
      </xsd:simpleType>
    </xsd:element>
    <xsd:element name="Note" ma:index="20" nillable="true" ma:displayName="Note" ma:format="Dropdown" ma:internalName="Note">
      <xsd:simpleType>
        <xsd:restriction base="dms:Text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61addf5-33b0-44d8-8cb5-cf6d89ac4c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8" nillable="true" ma:displayName="Sign-off status" ma:internalName="Sign_x002d_off_x0020_status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ac1fb-c370-478c-a564-cdf742559d23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31c5af1-37b9-4932-b97c-bb27979fb246}" ma:internalName="TaxCatchAll" ma:showField="CatchAllData" ma:web="153ac1fb-c370-478c-a564-cdf742559d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 xmlns="3b9552c6-a7d7-4824-b2a0-e716b6618ef8" xsi:nil="true"/>
    <TaxCatchAll xmlns="153ac1fb-c370-478c-a564-cdf742559d23" xsi:nil="true"/>
    <Tag xmlns="3b9552c6-a7d7-4824-b2a0-e716b6618ef8" xsi:nil="true"/>
    <lcf76f155ced4ddcb4097134ff3c332f xmlns="3b9552c6-a7d7-4824-b2a0-e716b6618ef8">
      <Terms xmlns="http://schemas.microsoft.com/office/infopath/2007/PartnerControls"/>
    </lcf76f155ced4ddcb4097134ff3c332f>
    <_Flow_SignoffStatus xmlns="3b9552c6-a7d7-4824-b2a0-e716b6618ef8" xsi:nil="true"/>
  </documentManagement>
</p:properties>
</file>

<file path=customXml/itemProps1.xml><?xml version="1.0" encoding="utf-8"?>
<ds:datastoreItem xmlns:ds="http://schemas.openxmlformats.org/officeDocument/2006/customXml" ds:itemID="{8AF497B1-5ED5-4D7C-9505-F317513296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8B5E74-A8AB-4011-8632-A25D63669F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9552c6-a7d7-4824-b2a0-e716b6618ef8"/>
    <ds:schemaRef ds:uri="153ac1fb-c370-478c-a564-cdf742559d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9C03B3-9CFC-4ABD-BDF3-DA7933B6496D}">
  <ds:schemaRefs>
    <ds:schemaRef ds:uri="http://schemas.microsoft.com/office/2006/metadata/properties"/>
    <ds:schemaRef ds:uri="http://schemas.microsoft.com/office/infopath/2007/PartnerControls"/>
    <ds:schemaRef ds:uri="3b9552c6-a7d7-4824-b2a0-e716b6618ef8"/>
    <ds:schemaRef ds:uri="153ac1fb-c370-478c-a564-cdf742559d2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Montserrat</vt:lpstr>
      <vt:lpstr>Office Theme</vt:lpstr>
      <vt:lpstr>Presentazione standard di PowerPoint</vt:lpstr>
      <vt:lpstr>TITLE</vt:lpstr>
      <vt:lpstr>TITLE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Gioiella Sabrina</dc:creator>
  <cp:lastModifiedBy>Mosca Antonio</cp:lastModifiedBy>
  <cp:revision>3</cp:revision>
  <dcterms:created xsi:type="dcterms:W3CDTF">2024-05-21T12:58:57Z</dcterms:created>
  <dcterms:modified xsi:type="dcterms:W3CDTF">2026-05-25T15:22:52Z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0x010100D1FA266A32C58742B107FA521BC4147F</vt:lpwstr>
  </property>
</Properties>
</file>