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24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>
        <p:scale>
          <a:sx n="21" d="100"/>
          <a:sy n="21" d="100"/>
        </p:scale>
        <p:origin x="3096" y="-144"/>
      </p:cViewPr>
      <p:guideLst>
        <p:guide orient="horz" pos="11339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FF0125D2-F6AA-1C0B-2240-FF90BE9001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8055E7E-CBD7-7B36-B575-08825AC195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790ED-C615-47B8-8496-5293D8A5E95E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E5A4B09-E9CF-D956-A30D-31E87F1D2C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33DE506-C195-B092-9BB8-D96F549D23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2D5EF-4145-431D-B0CF-6532D1B7457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939899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AF188BE2-EFC5-DACA-E9B9-9CFC35A072F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10656" y="1045651"/>
            <a:ext cx="15947136" cy="1060516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buNone/>
              <a:defRPr sz="3500" b="1" kern="1400" baseline="0">
                <a:solidFill>
                  <a:schemeClr val="bg1"/>
                </a:solidFill>
                <a:latin typeface="Montserrat" pitchFamily="2" charset="0"/>
              </a:defRPr>
            </a:lvl1pPr>
            <a:lvl2pPr>
              <a:defRPr>
                <a:latin typeface="Montserrat" pitchFamily="2" charset="0"/>
              </a:defRPr>
            </a:lvl2pPr>
            <a:lvl3pPr>
              <a:defRPr>
                <a:latin typeface="Montserrat" pitchFamily="2" charset="0"/>
              </a:defRPr>
            </a:lvl3pPr>
            <a:lvl4pPr>
              <a:defRPr>
                <a:latin typeface="Montserrat" pitchFamily="2" charset="0"/>
              </a:defRPr>
            </a:lvl4pPr>
            <a:lvl5pPr>
              <a:defRPr>
                <a:latin typeface="Montserrat" pitchFamily="2" charset="0"/>
              </a:defRPr>
            </a:lvl5pPr>
          </a:lstStyle>
          <a:p>
            <a:pPr lvl="0"/>
            <a:r>
              <a:rPr lang="en-US" dirty="0"/>
              <a:t>Title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endParaRPr lang="en-US" dirty="0"/>
          </a:p>
          <a:p>
            <a:pPr lvl="0"/>
            <a:r>
              <a:rPr lang="en-US" dirty="0"/>
              <a:t>Title Title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  <a:r>
              <a:rPr lang="en-US" dirty="0" err="1"/>
              <a:t>Title</a:t>
            </a:r>
            <a:r>
              <a:rPr lang="en-US" dirty="0"/>
              <a:t> </a:t>
            </a:r>
          </a:p>
        </p:txBody>
      </p:sp>
      <p:sp>
        <p:nvSpPr>
          <p:cNvPr id="11" name="Segnaposto testo 7">
            <a:extLst>
              <a:ext uri="{FF2B5EF4-FFF2-40B4-BE49-F238E27FC236}">
                <a16:creationId xmlns:a16="http://schemas.microsoft.com/office/drawing/2014/main" id="{D9B648F1-589A-A9C4-0F3C-F2A0CBFC9D0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10656" y="2106167"/>
            <a:ext cx="15947136" cy="822563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marL="629999" marR="0" indent="-629999" algn="ctr" defTabSz="25199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500" b="0" baseline="0">
                <a:solidFill>
                  <a:schemeClr val="bg1"/>
                </a:solidFill>
                <a:latin typeface="Montserrat" pitchFamily="2" charset="0"/>
              </a:defRPr>
            </a:lvl1pPr>
            <a:lvl2pPr>
              <a:defRPr>
                <a:latin typeface="Montserrat" pitchFamily="2" charset="0"/>
              </a:defRPr>
            </a:lvl2pPr>
            <a:lvl3pPr>
              <a:defRPr>
                <a:latin typeface="Montserrat" pitchFamily="2" charset="0"/>
              </a:defRPr>
            </a:lvl3pPr>
            <a:lvl4pPr>
              <a:defRPr>
                <a:latin typeface="Montserrat" pitchFamily="2" charset="0"/>
              </a:defRPr>
            </a:lvl4pPr>
            <a:lvl5pPr>
              <a:defRPr>
                <a:latin typeface="Montserrat" pitchFamily="2" charset="0"/>
              </a:defRPr>
            </a:lvl5pPr>
          </a:lstStyle>
          <a:p>
            <a:pPr lvl="0"/>
            <a:r>
              <a:rPr lang="en-US" dirty="0"/>
              <a:t>Author¹, Author², Author³, Author⁴, Author⁵, …</a:t>
            </a:r>
          </a:p>
          <a:p>
            <a:pPr lvl="0"/>
            <a:endParaRPr lang="en-US" dirty="0"/>
          </a:p>
        </p:txBody>
      </p:sp>
      <p:sp>
        <p:nvSpPr>
          <p:cNvPr id="2" name="Segnaposto testo 7">
            <a:extLst>
              <a:ext uri="{FF2B5EF4-FFF2-40B4-BE49-F238E27FC236}">
                <a16:creationId xmlns:a16="http://schemas.microsoft.com/office/drawing/2014/main" id="{6339B4B3-00B3-8A13-75BF-5A285183922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10656" y="2928730"/>
            <a:ext cx="15947136" cy="521052"/>
          </a:xfrm>
          <a:prstGeom prst="rect">
            <a:avLst/>
          </a:prstGeom>
        </p:spPr>
        <p:txBody>
          <a:bodyPr/>
          <a:lstStyle>
            <a:lvl1pPr marL="629999" marR="0" indent="-629999" algn="ctr" defTabSz="25199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baseline="0">
                <a:solidFill>
                  <a:schemeClr val="bg1"/>
                </a:solidFill>
                <a:latin typeface="Montserrat ExtraLight" pitchFamily="2" charset="0"/>
              </a:defRPr>
            </a:lvl1pPr>
            <a:lvl2pPr>
              <a:defRPr>
                <a:latin typeface="Montserrat" pitchFamily="2" charset="0"/>
              </a:defRPr>
            </a:lvl2pPr>
            <a:lvl3pPr>
              <a:defRPr>
                <a:latin typeface="Montserrat" pitchFamily="2" charset="0"/>
              </a:defRPr>
            </a:lvl3pPr>
            <a:lvl4pPr>
              <a:defRPr>
                <a:latin typeface="Montserrat" pitchFamily="2" charset="0"/>
              </a:defRPr>
            </a:lvl4pPr>
            <a:lvl5pPr>
              <a:defRPr>
                <a:latin typeface="Montserrat" pitchFamily="2" charset="0"/>
              </a:defRPr>
            </a:lvl5pPr>
          </a:lstStyle>
          <a:p>
            <a:pPr lvl="0"/>
            <a:r>
              <a:rPr lang="en-US" dirty="0"/>
              <a:t>¹Affiliation, ²Affiliation, ³Affiliation, ⁴Affiliation, ⁵Affiliation, …</a:t>
            </a:r>
          </a:p>
          <a:p>
            <a:pPr lvl="0"/>
            <a:endParaRPr lang="en-US" dirty="0"/>
          </a:p>
        </p:txBody>
      </p:sp>
      <p:sp>
        <p:nvSpPr>
          <p:cNvPr id="3" name="Segnaposto testo 7">
            <a:extLst>
              <a:ext uri="{FF2B5EF4-FFF2-40B4-BE49-F238E27FC236}">
                <a16:creationId xmlns:a16="http://schemas.microsoft.com/office/drawing/2014/main" id="{4CE5F21D-02D1-2049-D27D-97DC3A7A980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296695" y="2191818"/>
            <a:ext cx="1845100" cy="951431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spcBef>
                <a:spcPts val="0"/>
              </a:spcBef>
              <a:buNone/>
              <a:defRPr sz="6000" b="1">
                <a:solidFill>
                  <a:schemeClr val="bg1"/>
                </a:solidFill>
                <a:latin typeface="Montserrat" pitchFamily="2" charset="0"/>
              </a:defRPr>
            </a:lvl1pPr>
            <a:lvl2pPr>
              <a:defRPr>
                <a:latin typeface="Montserrat" pitchFamily="2" charset="0"/>
              </a:defRPr>
            </a:lvl2pPr>
            <a:lvl3pPr>
              <a:defRPr>
                <a:latin typeface="Montserrat" pitchFamily="2" charset="0"/>
              </a:defRPr>
            </a:lvl3pPr>
            <a:lvl4pPr>
              <a:defRPr>
                <a:latin typeface="Montserrat" pitchFamily="2" charset="0"/>
              </a:defRPr>
            </a:lvl4pPr>
            <a:lvl5pPr>
              <a:defRPr>
                <a:latin typeface="Montserrat" pitchFamily="2" charset="0"/>
              </a:defRPr>
            </a:lvl5pPr>
          </a:lstStyle>
          <a:p>
            <a:pPr lvl="0"/>
            <a:r>
              <a:rPr lang="en-US" dirty="0"/>
              <a:t>000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24110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EA056A-8FF1-4B1A-9786-BE4DFFF25DD9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FDA4028D-04C2-41C8-A1FE-C75A8F44CC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51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EA056A-8FF1-4B1A-9786-BE4DFFF25DD9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FDA4028D-04C2-41C8-A1FE-C75A8F44CC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0327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D20BE3-0749-BAA7-0974-5EB209E2E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963" y="1916113"/>
            <a:ext cx="21736050" cy="69596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96659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EA056A-8FF1-4B1A-9786-BE4DFFF25DD9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FDA4028D-04C2-41C8-A1FE-C75A8F44CC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2355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  <a:prstGeom prst="rect">
            <a:avLst/>
          </a:prstGeom>
        </p:spPr>
        <p:txBody>
          <a:bodyPr anchor="b"/>
          <a:lstStyle>
            <a:lvl1pPr>
              <a:defRPr sz="1653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EA056A-8FF1-4B1A-9786-BE4DFFF25DD9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FDA4028D-04C2-41C8-A1FE-C75A8F44CC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346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EA056A-8FF1-4B1A-9786-BE4DFFF25DD9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FDA4028D-04C2-41C8-A1FE-C75A8F44CC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051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EA056A-8FF1-4B1A-9786-BE4DFFF25DD9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FDA4028D-04C2-41C8-A1FE-C75A8F44CC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853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EA056A-8FF1-4B1A-9786-BE4DFFF25DD9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FDA4028D-04C2-41C8-A1FE-C75A8F44CC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0227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EA056A-8FF1-4B1A-9786-BE4DFFF25DD9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FDA4028D-04C2-41C8-A1FE-C75A8F44CC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5075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</p:spPr>
        <p:txBody>
          <a:bodyPr anchor="b"/>
          <a:lstStyle>
            <a:lvl1pPr>
              <a:defRPr sz="881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EA056A-8FF1-4B1A-9786-BE4DFFF25DD9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FDA4028D-04C2-41C8-A1FE-C75A8F44CC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901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  <a:prstGeom prst="rect">
            <a:avLst/>
          </a:prstGeom>
        </p:spPr>
        <p:txBody>
          <a:bodyPr anchor="b"/>
          <a:lstStyle>
            <a:lvl1pPr>
              <a:defRPr sz="881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27EA056A-8FF1-4B1A-9786-BE4DFFF25DD9}" type="datetimeFigureOut">
              <a:rPr lang="it-IT" smtClean="0"/>
              <a:t>29/05/2026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/>
          <a:lstStyle/>
          <a:p>
            <a:fld id="{FDA4028D-04C2-41C8-A1FE-C75A8F44CC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6350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A5DF590D-DECC-8450-A878-18D1A0426693}"/>
              </a:ext>
            </a:extLst>
          </p:cNvPr>
          <p:cNvSpPr/>
          <p:nvPr userDrawn="1"/>
        </p:nvSpPr>
        <p:spPr>
          <a:xfrm rot="10800000">
            <a:off x="719136" y="717550"/>
            <a:ext cx="23761701" cy="2966400"/>
          </a:xfrm>
          <a:prstGeom prst="rect">
            <a:avLst/>
          </a:prstGeom>
          <a:gradFill flip="none" rotWithShape="1">
            <a:gsLst>
              <a:gs pos="0">
                <a:srgbClr val="004780">
                  <a:shade val="30000"/>
                  <a:satMod val="115000"/>
                </a:srgbClr>
              </a:gs>
              <a:gs pos="50000">
                <a:srgbClr val="004780">
                  <a:shade val="67500"/>
                  <a:satMod val="115000"/>
                </a:srgbClr>
              </a:gs>
              <a:gs pos="100000">
                <a:srgbClr val="00478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1609266C-3273-E66E-CFF0-1A2169F99B1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34" y="1118929"/>
            <a:ext cx="769695" cy="698400"/>
          </a:xfrm>
          <a:prstGeom prst="rect">
            <a:avLst/>
          </a:prstGeom>
        </p:spPr>
      </p:pic>
      <p:pic>
        <p:nvPicPr>
          <p:cNvPr id="15" name="Immagine 14">
            <a:extLst>
              <a:ext uri="{FF2B5EF4-FFF2-40B4-BE49-F238E27FC236}">
                <a16:creationId xmlns:a16="http://schemas.microsoft.com/office/drawing/2014/main" id="{774BF43B-4575-E638-CDE1-863BEBF7136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634" y="2003071"/>
            <a:ext cx="4395888" cy="1148400"/>
          </a:xfrm>
          <a:prstGeom prst="rect">
            <a:avLst/>
          </a:prstGeom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CFF309FE-5111-4BF3-B278-C715085A81B3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683" y="1200472"/>
            <a:ext cx="1781245" cy="518400"/>
          </a:xfrm>
          <a:prstGeom prst="rect">
            <a:avLst/>
          </a:prstGeom>
        </p:spPr>
      </p:pic>
      <p:pic>
        <p:nvPicPr>
          <p:cNvPr id="19" name="Immagine 18">
            <a:extLst>
              <a:ext uri="{FF2B5EF4-FFF2-40B4-BE49-F238E27FC236}">
                <a16:creationId xmlns:a16="http://schemas.microsoft.com/office/drawing/2014/main" id="{C09871A5-05D5-7F11-29DE-6F888C4281DC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1283" y="1200472"/>
            <a:ext cx="1384239" cy="518400"/>
          </a:xfrm>
          <a:prstGeom prst="rect">
            <a:avLst/>
          </a:prstGeom>
        </p:spPr>
      </p:pic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8DDFEF88-4B62-534D-F2F7-676CFE581F16}"/>
              </a:ext>
            </a:extLst>
          </p:cNvPr>
          <p:cNvSpPr txBox="1"/>
          <p:nvPr userDrawn="1"/>
        </p:nvSpPr>
        <p:spPr>
          <a:xfrm>
            <a:off x="22110492" y="1324011"/>
            <a:ext cx="2203554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Montserrat" pitchFamily="2" charset="0"/>
              </a:rPr>
              <a:t>ID</a:t>
            </a:r>
          </a:p>
        </p:txBody>
      </p:sp>
    </p:spTree>
    <p:extLst>
      <p:ext uri="{BB962C8B-B14F-4D97-AF65-F5344CB8AC3E}">
        <p14:creationId xmlns:p14="http://schemas.microsoft.com/office/powerpoint/2010/main" val="136878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52" userDrawn="1">
          <p15:clr>
            <a:srgbClr val="F26B43"/>
          </p15:clr>
        </p15:guide>
        <p15:guide id="2" pos="453" userDrawn="1">
          <p15:clr>
            <a:srgbClr val="F26B43"/>
          </p15:clr>
        </p15:guide>
        <p15:guide id="3" orient="horz" pos="22225" userDrawn="1">
          <p15:clr>
            <a:srgbClr val="F26B43"/>
          </p15:clr>
        </p15:guide>
        <p15:guide id="4" pos="1542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260349EE-D5B4-6844-A753-B462EC1BC1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0" name="Segnaposto testo 9">
            <a:extLst>
              <a:ext uri="{FF2B5EF4-FFF2-40B4-BE49-F238E27FC236}">
                <a16:creationId xmlns:a16="http://schemas.microsoft.com/office/drawing/2014/main" id="{EFEE0DB1-B591-6C07-9FD3-FD72AA5B2C0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7E21F823-417A-26C1-D67D-7B3F40ACD6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12" name="Segnaposto testo 11">
            <a:extLst>
              <a:ext uri="{FF2B5EF4-FFF2-40B4-BE49-F238E27FC236}">
                <a16:creationId xmlns:a16="http://schemas.microsoft.com/office/drawing/2014/main" id="{1B573991-D314-6089-3CDD-BF2CD8D15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84829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zione standard1" id="{03F83A7E-33EF-43B7-895F-4C6CD6BC8FD7}" vid="{930E5454-B7DD-4314-AB8F-D95CD78F33DB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FA266A32C58742B107FA521BC4147F" ma:contentTypeVersion="22" ma:contentTypeDescription="Create a new document." ma:contentTypeScope="" ma:versionID="fa4fc8fe60fe47c3b55a548e86d0503b">
  <xsd:schema xmlns:xsd="http://www.w3.org/2001/XMLSchema" xmlns:xs="http://www.w3.org/2001/XMLSchema" xmlns:p="http://schemas.microsoft.com/office/2006/metadata/properties" xmlns:ns2="3b9552c6-a7d7-4824-b2a0-e716b6618ef8" xmlns:ns3="153ac1fb-c370-478c-a564-cdf742559d23" targetNamespace="http://schemas.microsoft.com/office/2006/metadata/properties" ma:root="true" ma:fieldsID="d38d56e93d08c26dc6aeec6613f7df3f" ns2:_="" ns3:_="">
    <xsd:import namespace="3b9552c6-a7d7-4824-b2a0-e716b6618ef8"/>
    <xsd:import namespace="153ac1fb-c370-478c-a564-cdf742559d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Tag" minOccurs="0"/>
                <xsd:element ref="ns2:Note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_Flow_SignoffStatu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9552c6-a7d7-4824-b2a0-e716b6618e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Tag" ma:index="19" nillable="true" ma:displayName="Tag" ma:format="Dropdown" ma:internalName="Tag">
      <xsd:simpleType>
        <xsd:restriction base="dms:Text">
          <xsd:maxLength value="255"/>
        </xsd:restriction>
      </xsd:simpleType>
    </xsd:element>
    <xsd:element name="Note" ma:index="20" nillable="true" ma:displayName="Note" ma:format="Dropdown" ma:internalName="Note">
      <xsd:simpleType>
        <xsd:restriction base="dms:Text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61addf5-33b0-44d8-8cb5-cf6d89ac4c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8" nillable="true" ma:displayName="Sign-off status" ma:internalName="Sign_x002d_off_x0020_status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3ac1fb-c370-478c-a564-cdf742559d23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e31c5af1-37b9-4932-b97c-bb27979fb246}" ma:internalName="TaxCatchAll" ma:showField="CatchAllData" ma:web="153ac1fb-c370-478c-a564-cdf742559d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 xmlns="3b9552c6-a7d7-4824-b2a0-e716b6618ef8" xsi:nil="true"/>
    <TaxCatchAll xmlns="153ac1fb-c370-478c-a564-cdf742559d23" xsi:nil="true"/>
    <_Flow_SignoffStatus xmlns="3b9552c6-a7d7-4824-b2a0-e716b6618ef8" xsi:nil="true"/>
    <Tag xmlns="3b9552c6-a7d7-4824-b2a0-e716b6618ef8" xsi:nil="true"/>
    <lcf76f155ced4ddcb4097134ff3c332f xmlns="3b9552c6-a7d7-4824-b2a0-e716b6618ef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F7331EC-4E39-4E26-BFD6-04B74FDDD1B4}"/>
</file>

<file path=customXml/itemProps2.xml><?xml version="1.0" encoding="utf-8"?>
<ds:datastoreItem xmlns:ds="http://schemas.openxmlformats.org/officeDocument/2006/customXml" ds:itemID="{EAC522E4-AC10-454B-BBC3-B12E72794101}"/>
</file>

<file path=customXml/itemProps3.xml><?xml version="1.0" encoding="utf-8"?>
<ds:datastoreItem xmlns:ds="http://schemas.openxmlformats.org/officeDocument/2006/customXml" ds:itemID="{EB2293DF-9781-4B99-A07D-72A9E8D93FB1}"/>
</file>

<file path=docProps/app.xml><?xml version="1.0" encoding="utf-8"?>
<Properties xmlns="http://schemas.openxmlformats.org/officeDocument/2006/extended-properties" xmlns:vt="http://schemas.openxmlformats.org/officeDocument/2006/docPropsVTypes">
  <Template>Poster_Template_70x100.pptx</Template>
  <TotalTime>0</TotalTime>
  <Words>0</Words>
  <Application>Microsoft Office PowerPoint</Application>
  <PresentationFormat>Personalizzato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Arial</vt:lpstr>
      <vt:lpstr>Montserrat</vt:lpstr>
      <vt:lpstr>Montserrat ExtraLight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Bergamasco Beatrice</dc:creator>
  <cp:lastModifiedBy>Bergamasco Beatrice</cp:lastModifiedBy>
  <cp:revision>1</cp:revision>
  <dcterms:created xsi:type="dcterms:W3CDTF">2026-05-29T12:38:40Z</dcterms:created>
  <dcterms:modified xsi:type="dcterms:W3CDTF">2026-05-29T12:39:12Z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0x010100D1FA266A32C58742B107FA521BC4147F</vt:lpwstr>
  </property>
</Properties>
</file>