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10" Type="http://schemas.openxmlformats.org/officeDocument/2006/relationships/customXml" Target="../customXml/item2.xml"/><Relationship Id="rId4" Type="http://schemas.openxmlformats.org/officeDocument/2006/relationships/tableStyles" Target="tableStyles.xml"/><Relationship Id="rId9" Type="http://schemas.openxmlformats.org/officeDocument/2006/relationships/customXml" Target="../customXml/item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12 pt Helvetica* 55 Roman   05472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7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Autore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itolo presentazione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13" name="Corpo livello uno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/>
            <a:r>
              <a:t>Sottotitolo presentazione</a:t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ettagli informazion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/>
            <a:r>
              <a:t>Dettagli informazione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/>
          <p:nvPr>
            <p:ph type="body" sz="quarter" idx="1" hasCustomPrompt="1"/>
          </p:nvPr>
        </p:nvSpPr>
        <p:spPr>
          <a:xfrm>
            <a:off x="2430022" y="10675453"/>
            <a:ext cx="20200057" cy="636987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Attribuzione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Corpo livello uno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5"/>
          </a:xfrm>
          <a:prstGeom prst="rect">
            <a:avLst/>
          </a:prstGeom>
        </p:spPr>
        <p:txBody>
          <a:bodyPr numCol="1" spcCol="38100"/>
          <a:lstStyle>
            <a:lvl1pPr marL="0" indent="16902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“Citazione degna di nota”</a:t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magin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Immagin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Immagin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magin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Titolo presentazion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23" name="Corpo livello uno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7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Autore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Corpo livello uno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60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/>
            <a:r>
              <a:t>Sottotitolo presentazione</a:t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xfrm>
            <a:off x="12001500" y="13148607"/>
            <a:ext cx="368504" cy="31122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Corpo livello uno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Corpo livello uno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Testo elenco puntato diapositiva</a:t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Corpo livello uno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Testo elenco puntato diapositiva</a:t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Titolo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Titolo sezione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xfrm>
            <a:off x="12001500" y="13148607"/>
            <a:ext cx="368504" cy="31122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0" name="Corpo livello uno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89" name="Corpo livello uno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/>
            <a:r>
              <a:t>Sottotitolo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Corpo livello uno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Argomenti del programma</a:t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2001500" y="13144372"/>
            <a:ext cx="368504" cy="3112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12 pt Helvetica* 55 Roman   05472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12 pt. Helvetica* 85 Heavy   08472"/>
          <a:ea typeface="12 pt. Helvetica* 85 Heavy   08472"/>
          <a:cs typeface="12 pt. Helvetica* 85 Heavy   08472"/>
          <a:sym typeface="12 pt. Helvetica* 85 Heavy   08472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12 pt Helvetica* 55 Roman   05472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12 pt Helvetica* 55 Roman   05472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lide 16-9 LUPUS 2022.jpg" descr="slide 16-9 LUPUS 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12 pt Helvetica* 55 Roman   05472"/>
        <a:ea typeface="12 pt Helvetica* 55 Roman   05472"/>
        <a:cs typeface="12 pt Helvetica* 55 Roman   05472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12 pt Helvetica* 55 Roman   05472"/>
        <a:ea typeface="12 pt Helvetica* 55 Roman   05472"/>
        <a:cs typeface="12 pt Helvetica* 55 Roman   05472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A266A32C58742B107FA521BC4147F" ma:contentTypeVersion="16" ma:contentTypeDescription="Create a new document." ma:contentTypeScope="" ma:versionID="b3202d7ecfe791da38f9d993c0107fb6">
  <xsd:schema xmlns:xsd="http://www.w3.org/2001/XMLSchema" xmlns:xs="http://www.w3.org/2001/XMLSchema" xmlns:p="http://schemas.microsoft.com/office/2006/metadata/properties" xmlns:ns2="3b9552c6-a7d7-4824-b2a0-e716b6618ef8" xmlns:ns3="153ac1fb-c370-478c-a564-cdf742559d23" targetNamespace="http://schemas.microsoft.com/office/2006/metadata/properties" ma:root="true" ma:fieldsID="2afe97edc512408cd6ad0f916a9bad51" ns2:_="" ns3:_="">
    <xsd:import namespace="3b9552c6-a7d7-4824-b2a0-e716b6618ef8"/>
    <xsd:import namespace="153ac1fb-c370-478c-a564-cdf742559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ag" minOccurs="0"/>
                <xsd:element ref="ns2:No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552c6-a7d7-4824-b2a0-e716b661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g" ma:index="19" nillable="true" ma:displayName="Tag" ma:format="Dropdown" ma:internalName="Tag">
      <xsd:simpleType>
        <xsd:restriction base="dms:Text">
          <xsd:maxLength value="255"/>
        </xsd:restriction>
      </xsd:simpleType>
    </xsd:element>
    <xsd:element name="Note" ma:index="20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1addf5-33b0-44d8-8cb5-cf6d89ac4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c1fb-c370-478c-a564-cdf742559d2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31c5af1-37b9-4932-b97c-bb27979fb246}" ma:internalName="TaxCatchAll" ma:showField="CatchAllData" ma:web="153ac1fb-c370-478c-a564-cdf742559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3b9552c6-a7d7-4824-b2a0-e716b6618ef8" xsi:nil="true"/>
    <TaxCatchAll xmlns="153ac1fb-c370-478c-a564-cdf742559d23" xsi:nil="true"/>
    <Tag xmlns="3b9552c6-a7d7-4824-b2a0-e716b6618ef8" xsi:nil="true"/>
    <lcf76f155ced4ddcb4097134ff3c332f xmlns="3b9552c6-a7d7-4824-b2a0-e716b6618e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6F0D3D-310D-4AD1-89B5-7D27B6C063F5}"/>
</file>

<file path=customXml/itemProps2.xml><?xml version="1.0" encoding="utf-8"?>
<ds:datastoreItem xmlns:ds="http://schemas.openxmlformats.org/officeDocument/2006/customXml" ds:itemID="{592E8B2C-29C3-4480-8C73-D5D91F86AE14}"/>
</file>

<file path=customXml/itemProps3.xml><?xml version="1.0" encoding="utf-8"?>
<ds:datastoreItem xmlns:ds="http://schemas.openxmlformats.org/officeDocument/2006/customXml" ds:itemID="{9E3D719B-F38F-4691-A6DC-F31CD47FBCAC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0x010100D1FA266A32C58742B107FA521BC4147F</vt:lpwstr>
  </property>
  <property fmtid="{D5CDD505-2E9C-101B-9397-08002B2CF9AE}" pid="3" name="Order">
    <vt:r8>741800</vt:r8>
  </property>
</Properties>
</file>